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28" d="100"/>
          <a:sy n="128" d="100"/>
        </p:scale>
        <p:origin x="294" y="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606ACC8-C3CD-4325-90FB-68C84AE4BB6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5F43D65-E51A-40E4-BD27-E32A4D9E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ACC8-C3CD-4325-90FB-68C84AE4BB6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3D65-E51A-40E4-BD27-E32A4D9E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ACC8-C3CD-4325-90FB-68C84AE4BB6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3D65-E51A-40E4-BD27-E32A4D9E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ACC8-C3CD-4325-90FB-68C84AE4BB6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3D65-E51A-40E4-BD27-E32A4D9E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ACC8-C3CD-4325-90FB-68C84AE4BB6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3D65-E51A-40E4-BD27-E32A4D9E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ACC8-C3CD-4325-90FB-68C84AE4BB6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3D65-E51A-40E4-BD27-E32A4D9E74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ACC8-C3CD-4325-90FB-68C84AE4BB6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3D65-E51A-40E4-BD27-E32A4D9E74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ACC8-C3CD-4325-90FB-68C84AE4BB6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3D65-E51A-40E4-BD27-E32A4D9E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ACC8-C3CD-4325-90FB-68C84AE4BB6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3D65-E51A-40E4-BD27-E32A4D9E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606ACC8-C3CD-4325-90FB-68C84AE4BB6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5F43D65-E51A-40E4-BD27-E32A4D9E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606ACC8-C3CD-4325-90FB-68C84AE4BB6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5F43D65-E51A-40E4-BD27-E32A4D9E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06ACC8-C3CD-4325-90FB-68C84AE4BB6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5F43D65-E51A-40E4-BD27-E32A4D9E7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5712179" cy="15240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АНКЕТА О ПОТРОШЊИ ВОДЕ У ДОМАЋИНСТВУ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82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6292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1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539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89295" y="5345374"/>
            <a:ext cx="75438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2000" b="1" dirty="0" smtClean="0">
                <a:solidFill>
                  <a:schemeClr val="tx1"/>
                </a:solidFill>
              </a:rPr>
              <a:t>*Ако је одговор ДА, колико пута месечно?______________________</a:t>
            </a:r>
            <a:br>
              <a:rPr lang="sr-Cyrl-RS" sz="2000" b="1" dirty="0" smtClean="0">
                <a:solidFill>
                  <a:schemeClr val="tx1"/>
                </a:solidFill>
              </a:rPr>
            </a:br>
            <a:r>
              <a:rPr lang="sr-Cyrl-RS" sz="2000" b="1" dirty="0" smtClean="0">
                <a:solidFill>
                  <a:schemeClr val="tx1"/>
                </a:solidFill>
              </a:rPr>
              <a:t/>
            </a:r>
            <a:br>
              <a:rPr lang="sr-Cyrl-RS" sz="2000" b="1" dirty="0" smtClean="0">
                <a:solidFill>
                  <a:schemeClr val="tx1"/>
                </a:solidFill>
              </a:rPr>
            </a:br>
            <a:r>
              <a:rPr lang="sr-Cyrl-RS" sz="2000" b="1" dirty="0"/>
              <a:t>Н</a:t>
            </a:r>
            <a:r>
              <a:rPr lang="sr-Cyrl-RS" sz="2000" b="1" dirty="0" smtClean="0">
                <a:solidFill>
                  <a:schemeClr val="tx1"/>
                </a:solidFill>
              </a:rPr>
              <a:t>ајвише испитаника је одговорило да то ради 2,3 пута месечно.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2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820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0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772400" cy="1447800"/>
          </a:xfrm>
        </p:spPr>
        <p:txBody>
          <a:bodyPr>
            <a:noAutofit/>
          </a:bodyPr>
          <a:lstStyle/>
          <a:p>
            <a:pPr algn="l"/>
            <a:r>
              <a:rPr lang="sr-Cyrl-RS" sz="1600" b="1" dirty="0" smtClean="0">
                <a:solidFill>
                  <a:schemeClr val="tx1"/>
                </a:solidFill>
              </a:rPr>
              <a:t>*Уколико је одговор био ,,КОД КУЋЕ``, </a:t>
            </a:r>
            <a:r>
              <a:rPr lang="sr-Cyrl-RS" sz="1600" b="1" dirty="0" smtClean="0"/>
              <a:t>испитаници </a:t>
            </a:r>
            <a:r>
              <a:rPr lang="sr-Cyrl-RS" sz="1600" b="1" dirty="0" smtClean="0">
                <a:solidFill>
                  <a:schemeClr val="tx1"/>
                </a:solidFill>
              </a:rPr>
              <a:t>су имали понуђене одговоре: </a:t>
            </a:r>
            <a:br>
              <a:rPr lang="sr-Cyrl-RS" sz="1600" b="1" dirty="0" smtClean="0">
                <a:solidFill>
                  <a:schemeClr val="tx1"/>
                </a:solidFill>
              </a:rPr>
            </a:br>
            <a:r>
              <a:rPr lang="sr-Cyrl-RS" sz="1600" b="1" dirty="0" smtClean="0">
                <a:solidFill>
                  <a:schemeClr val="tx1"/>
                </a:solidFill>
              </a:rPr>
              <a:t>а) 1 недељно,       б) 1 месечно,           в) 1 годишње,            г) друго_______.</a:t>
            </a:r>
            <a:br>
              <a:rPr lang="sr-Cyrl-RS" sz="1600" b="1" dirty="0" smtClean="0">
                <a:solidFill>
                  <a:schemeClr val="tx1"/>
                </a:solidFill>
              </a:rPr>
            </a:br>
            <a:r>
              <a:rPr lang="sr-Cyrl-RS" sz="1600" b="1" dirty="0" smtClean="0">
                <a:solidFill>
                  <a:schemeClr val="tx1"/>
                </a:solidFill>
              </a:rPr>
              <a:t/>
            </a:r>
            <a:br>
              <a:rPr lang="sr-Cyrl-RS" sz="1600" b="1" dirty="0" smtClean="0">
                <a:solidFill>
                  <a:schemeClr val="tx1"/>
                </a:solidFill>
              </a:rPr>
            </a:br>
            <a:r>
              <a:rPr lang="sr-Cyrl-RS" sz="1600" b="1" dirty="0" smtClean="0">
                <a:solidFill>
                  <a:schemeClr val="tx1"/>
                </a:solidFill>
              </a:rPr>
              <a:t>Највећи број испитаника је одговорио да пере ауто  једном  месечно.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04800"/>
            <a:ext cx="7772400" cy="462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5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82191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5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783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5636"/>
            <a:ext cx="8763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944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40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543800" cy="4572000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>
              <a:buFont typeface="Wingdings" pitchFamily="2" charset="2"/>
              <a:buChar char="q"/>
            </a:pPr>
            <a:r>
              <a:rPr lang="sr-Cyrl-RS" sz="2800" dirty="0" smtClean="0"/>
              <a:t> Анкета је предвиђена програмом           Еко – школе и састоји се из 16 питања.</a:t>
            </a:r>
          </a:p>
          <a:p>
            <a:pPr marL="0" indent="0">
              <a:buNone/>
            </a:pPr>
            <a:endParaRPr lang="sr-Cyrl-RS" sz="2800" dirty="0" smtClean="0"/>
          </a:p>
          <a:p>
            <a:pPr>
              <a:buFont typeface="Wingdings" pitchFamily="2" charset="2"/>
              <a:buChar char="q"/>
            </a:pPr>
            <a:r>
              <a:rPr lang="sr-Cyrl-RS" sz="2800" dirty="0" smtClean="0"/>
              <a:t> Испитивање је извршено на узорку од 245 испитаника.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95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6668845" cy="47324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Cyrl-RS" sz="1800" dirty="0" smtClean="0"/>
              <a:t>На постављено питање да ли сте задовољни услугама ЈКП,,Водовод Златибор“,</a:t>
            </a:r>
            <a:r>
              <a:rPr lang="en-US" sz="1800" dirty="0" smtClean="0"/>
              <a:t> </a:t>
            </a:r>
            <a:r>
              <a:rPr lang="sr-Cyrl-RS" sz="1800" dirty="0" smtClean="0"/>
              <a:t>испитаници су дали и неке своје коментаре:</a:t>
            </a:r>
          </a:p>
          <a:p>
            <a:pPr marL="0" indent="0">
              <a:buNone/>
            </a:pPr>
            <a:endParaRPr lang="sr-Cyrl-RS" sz="1800" dirty="0" smtClean="0"/>
          </a:p>
          <a:p>
            <a:pPr marL="0" indent="0">
              <a:buNone/>
            </a:pPr>
            <a:r>
              <a:rPr lang="sr-Cyrl-RS" sz="1600" dirty="0" smtClean="0"/>
              <a:t>,,Извините којим тачно услугама? Срамота наплаћујете воду која је више по укусу техничка а не пијаћа вода.Ако сте ишли у школу е ту се на предмету који се зове хемија лепо каже да је вода: провидна течност без укуса и мириса, а ваша смрди и има укус гвожђа.</a:t>
            </a:r>
            <a:r>
              <a:rPr lang="en-US" sz="1600" dirty="0" smtClean="0"/>
              <a:t> </a:t>
            </a:r>
            <a:r>
              <a:rPr lang="sr-Cyrl-RS" sz="1600" dirty="0" smtClean="0"/>
              <a:t>И о којим ви то услугама причате?“</a:t>
            </a:r>
          </a:p>
          <a:p>
            <a:pPr marL="0" indent="0">
              <a:buNone/>
            </a:pPr>
            <a:endParaRPr lang="sr-Cyrl-RS" sz="1600" dirty="0"/>
          </a:p>
          <a:p>
            <a:pPr marL="0" indent="0">
              <a:buNone/>
            </a:pPr>
            <a:r>
              <a:rPr lang="sr-Cyrl-RS" sz="1600" dirty="0" smtClean="0"/>
              <a:t>,,Задовољни смо услугама.“</a:t>
            </a:r>
          </a:p>
          <a:p>
            <a:pPr marL="0" indent="0">
              <a:buNone/>
            </a:pPr>
            <a:endParaRPr lang="sr-Cyrl-RS" sz="1600" dirty="0"/>
          </a:p>
          <a:p>
            <a:pPr marL="0" indent="0">
              <a:buNone/>
            </a:pPr>
            <a:r>
              <a:rPr lang="sr-Cyrl-RS" sz="1600" dirty="0" smtClean="0"/>
              <a:t>....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4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96199" cy="120248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sr-Cyrl-RS" sz="1600" dirty="0"/>
              <a:t>Анализу анкете реализовали </a:t>
            </a:r>
            <a:r>
              <a:rPr lang="en-US" sz="1600" dirty="0" smtClean="0"/>
              <a:t> </a:t>
            </a:r>
            <a:r>
              <a:rPr lang="sr-Cyrl-RS" sz="1600" dirty="0" smtClean="0"/>
              <a:t>су ученици </a:t>
            </a:r>
            <a:r>
              <a:rPr lang="sr-Cyrl-RS" sz="1600" dirty="0"/>
              <a:t>са наставницом информатике и </a:t>
            </a:r>
            <a:r>
              <a:rPr lang="sr-Cyrl-RS" sz="1600" dirty="0" smtClean="0"/>
              <a:t>рачунарства Наташом Јевтовић.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026">
            <a:off x="368040" y="1674428"/>
            <a:ext cx="2323947" cy="262257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1720">
            <a:off x="1762004" y="3951487"/>
            <a:ext cx="2175315" cy="2367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967">
            <a:off x="5933078" y="1757475"/>
            <a:ext cx="2105451" cy="2511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37" y="1524000"/>
            <a:ext cx="222216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18">
            <a:off x="4766987" y="3585086"/>
            <a:ext cx="2108881" cy="281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0850">
            <a:off x="520074" y="951594"/>
            <a:ext cx="2540913" cy="3387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486">
            <a:off x="2593836" y="3180357"/>
            <a:ext cx="2645809" cy="3345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418">
            <a:off x="6258512" y="2118955"/>
            <a:ext cx="251460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6355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b="1" dirty="0" smtClean="0"/>
              <a:t>ПИТАЊА</a:t>
            </a:r>
            <a:r>
              <a:rPr lang="sr-Cyrl-RS" sz="3600" b="1" dirty="0"/>
              <a:t>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43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400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5" y="228600"/>
            <a:ext cx="8388795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1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0565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76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8" y="304800"/>
            <a:ext cx="8600752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12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9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281</TotalTime>
  <Words>159</Words>
  <Application>Microsoft Office PowerPoint</Application>
  <PresentationFormat>On-screen Show (4:3)</PresentationFormat>
  <Paragraphs>16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*Ако је одговор ДА, колико пута месечно?______________________  Највише испитаника је одговорило да то ради 2,3 пута месечно.</vt:lpstr>
      <vt:lpstr>PowerPoint Presentation</vt:lpstr>
      <vt:lpstr>*Уколико је одговор био ,,КОД КУЋЕ``, испитаници су имали понуђене одговоре:  а) 1 недељно,       б) 1 месечно,           в) 1 годишње,            г) друго_______.  Највећи број испитаника је одговорио да пере ауто  једном  месечно.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Анализу анкете реализовали  су ученици са наставницом информатике и рачунарства Наташом Јевтовић.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natasa</dc:creator>
  <cp:lastModifiedBy>Jagoda</cp:lastModifiedBy>
  <cp:revision>30</cp:revision>
  <dcterms:created xsi:type="dcterms:W3CDTF">2018-12-18T18:14:14Z</dcterms:created>
  <dcterms:modified xsi:type="dcterms:W3CDTF">2018-12-23T16:09:43Z</dcterms:modified>
</cp:coreProperties>
</file>